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3" r:id="rId5"/>
    <p:sldId id="261" r:id="rId6"/>
    <p:sldId id="264" r:id="rId7"/>
    <p:sldId id="260" r:id="rId8"/>
    <p:sldId id="262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B934-5C3B-4611-8820-F644007646FF}" type="datetimeFigureOut">
              <a:rPr lang="ko-KR" altLang="en-US" smtClean="0"/>
              <a:pPr/>
              <a:t>2012-05-30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4760E-13F3-4BFB-BC0D-2F3B01B6227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B934-5C3B-4611-8820-F644007646FF}" type="datetimeFigureOut">
              <a:rPr lang="ko-KR" altLang="en-US" smtClean="0"/>
              <a:pPr/>
              <a:t>2012-05-30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4760E-13F3-4BFB-BC0D-2F3B01B622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B934-5C3B-4611-8820-F644007646FF}" type="datetimeFigureOut">
              <a:rPr lang="ko-KR" altLang="en-US" smtClean="0"/>
              <a:pPr/>
              <a:t>2012-05-30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4760E-13F3-4BFB-BC0D-2F3B01B622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B934-5C3B-4611-8820-F644007646FF}" type="datetimeFigureOut">
              <a:rPr lang="ko-KR" altLang="en-US" smtClean="0"/>
              <a:pPr/>
              <a:t>2012-05-30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4760E-13F3-4BFB-BC0D-2F3B01B622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B934-5C3B-4611-8820-F644007646FF}" type="datetimeFigureOut">
              <a:rPr lang="ko-KR" altLang="en-US" smtClean="0"/>
              <a:pPr/>
              <a:t>2012-05-30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B64760E-13F3-4BFB-BC0D-2F3B01B622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B934-5C3B-4611-8820-F644007646FF}" type="datetimeFigureOut">
              <a:rPr lang="ko-KR" altLang="en-US" smtClean="0"/>
              <a:pPr/>
              <a:t>2012-05-30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4760E-13F3-4BFB-BC0D-2F3B01B622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B934-5C3B-4611-8820-F644007646FF}" type="datetimeFigureOut">
              <a:rPr lang="ko-KR" altLang="en-US" smtClean="0"/>
              <a:pPr/>
              <a:t>2012-05-30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4760E-13F3-4BFB-BC0D-2F3B01B622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B934-5C3B-4611-8820-F644007646FF}" type="datetimeFigureOut">
              <a:rPr lang="ko-KR" altLang="en-US" smtClean="0"/>
              <a:pPr/>
              <a:t>2012-05-30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4760E-13F3-4BFB-BC0D-2F3B01B622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B934-5C3B-4611-8820-F644007646FF}" type="datetimeFigureOut">
              <a:rPr lang="ko-KR" altLang="en-US" smtClean="0"/>
              <a:pPr/>
              <a:t>2012-05-30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4760E-13F3-4BFB-BC0D-2F3B01B622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B934-5C3B-4611-8820-F644007646FF}" type="datetimeFigureOut">
              <a:rPr lang="ko-KR" altLang="en-US" smtClean="0"/>
              <a:pPr/>
              <a:t>2012-05-30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4760E-13F3-4BFB-BC0D-2F3B01B622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ko-KR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그림을 추가하려면 아이콘을 클릭하십시오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B934-5C3B-4611-8820-F644007646FF}" type="datetimeFigureOut">
              <a:rPr lang="ko-KR" altLang="en-US" smtClean="0"/>
              <a:pPr/>
              <a:t>2012-05-30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4760E-13F3-4BFB-BC0D-2F3B01B622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083B934-5C3B-4611-8820-F644007646FF}" type="datetimeFigureOut">
              <a:rPr lang="ko-KR" altLang="en-US" smtClean="0"/>
              <a:pPr/>
              <a:t>2012-05-30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B64760E-13F3-4BFB-BC0D-2F3B01B622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1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1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1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1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1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8229600" cy="1828800"/>
          </a:xfrm>
        </p:spPr>
        <p:txBody>
          <a:bodyPr>
            <a:normAutofit/>
          </a:bodyPr>
          <a:lstStyle/>
          <a:p>
            <a:r>
              <a:rPr lang="ko-KR" altLang="en-US" sz="6000" dirty="0" smtClean="0"/>
              <a:t>누들 </a:t>
            </a:r>
            <a:r>
              <a:rPr lang="ko-KR" altLang="en-US" sz="6000" dirty="0" err="1" smtClean="0"/>
              <a:t>브릿지</a:t>
            </a:r>
            <a:endParaRPr lang="ko-KR" altLang="en-US" sz="6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000232" y="4357694"/>
            <a:ext cx="6400800" cy="1752600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세렌디피티조</a:t>
            </a:r>
            <a:r>
              <a:rPr lang="ko-KR" altLang="en-US" dirty="0" smtClean="0"/>
              <a:t>          </a:t>
            </a:r>
            <a:r>
              <a:rPr lang="ko-KR" altLang="en-US" dirty="0" err="1" smtClean="0"/>
              <a:t>지신수우조</a:t>
            </a:r>
            <a:endParaRPr lang="en-US" altLang="ko-KR" dirty="0" smtClean="0"/>
          </a:p>
          <a:p>
            <a:r>
              <a:rPr lang="en-US" altLang="ko-KR" dirty="0" smtClean="0"/>
              <a:t>09310027  </a:t>
            </a:r>
            <a:r>
              <a:rPr lang="ko-KR" altLang="en-US" dirty="0" smtClean="0"/>
              <a:t>문재성   </a:t>
            </a:r>
            <a:r>
              <a:rPr lang="en-US" altLang="ko-KR" dirty="0" smtClean="0"/>
              <a:t>09310017  </a:t>
            </a:r>
            <a:r>
              <a:rPr lang="ko-KR" altLang="en-US" dirty="0" smtClean="0"/>
              <a:t>김수민         </a:t>
            </a:r>
            <a:r>
              <a:rPr lang="en-US" altLang="ko-KR" dirty="0" smtClean="0"/>
              <a:t>                           09310082  </a:t>
            </a:r>
            <a:r>
              <a:rPr lang="ko-KR" altLang="en-US" dirty="0" smtClean="0"/>
              <a:t>박장현   </a:t>
            </a:r>
            <a:r>
              <a:rPr lang="en-US" altLang="ko-KR" dirty="0" smtClean="0"/>
              <a:t>09310039  </a:t>
            </a:r>
            <a:r>
              <a:rPr lang="ko-KR" altLang="en-US" dirty="0" smtClean="0"/>
              <a:t>손찬호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구상 동기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1967</a:t>
            </a:r>
            <a:r>
              <a:rPr lang="ko-KR" altLang="en-US" dirty="0" smtClean="0"/>
              <a:t>년 건설된 운하교인 </a:t>
            </a:r>
            <a:r>
              <a:rPr lang="ko-KR" altLang="en-US" dirty="0" err="1" smtClean="0"/>
              <a:t>충무교는</a:t>
            </a:r>
            <a:r>
              <a:rPr lang="ko-KR" altLang="en-US" dirty="0" smtClean="0"/>
              <a:t>  길이 </a:t>
            </a:r>
            <a:r>
              <a:rPr lang="en-US" altLang="ko-KR" dirty="0" smtClean="0"/>
              <a:t>152m, </a:t>
            </a:r>
            <a:r>
              <a:rPr lang="ko-KR" altLang="en-US" dirty="0" smtClean="0"/>
              <a:t>너비 </a:t>
            </a:r>
            <a:r>
              <a:rPr lang="en-US" altLang="ko-KR" dirty="0" smtClean="0"/>
              <a:t>10m, </a:t>
            </a:r>
            <a:r>
              <a:rPr lang="ko-KR" altLang="en-US" dirty="0" smtClean="0"/>
              <a:t>높이 </a:t>
            </a:r>
            <a:r>
              <a:rPr lang="en-US" altLang="ko-KR" dirty="0" smtClean="0"/>
              <a:t>18m</a:t>
            </a:r>
            <a:r>
              <a:rPr lang="ko-KR" altLang="en-US" dirty="0" smtClean="0"/>
              <a:t>의 아치형 다리로 </a:t>
            </a:r>
            <a:r>
              <a:rPr lang="en-US" altLang="ko-KR" dirty="0" smtClean="0"/>
              <a:t>1998</a:t>
            </a:r>
            <a:r>
              <a:rPr lang="ko-KR" altLang="en-US" dirty="0" smtClean="0"/>
              <a:t>년 통영대교가 만들어지기 이전까지 </a:t>
            </a:r>
            <a:r>
              <a:rPr lang="ko-KR" altLang="en-US" dirty="0" err="1" smtClean="0"/>
              <a:t>미륵도와</a:t>
            </a:r>
            <a:r>
              <a:rPr lang="ko-KR" altLang="en-US" dirty="0" smtClean="0"/>
              <a:t> 통영을 이어주는 역할을 도맡아 하였습니다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429000"/>
            <a:ext cx="7643866" cy="270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42910" y="5143512"/>
            <a:ext cx="8229600" cy="1143000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09318"/>
          </a:xfrm>
        </p:spPr>
        <p:txBody>
          <a:bodyPr/>
          <a:lstStyle/>
          <a:p>
            <a:r>
              <a:rPr lang="ko-KR" altLang="en-US" dirty="0" smtClean="0"/>
              <a:t>충무교가 이어주는 </a:t>
            </a:r>
            <a:r>
              <a:rPr lang="ko-KR" altLang="en-US" dirty="0" err="1" smtClean="0"/>
              <a:t>미륵도와</a:t>
            </a:r>
            <a:r>
              <a:rPr lang="ko-KR" altLang="en-US" dirty="0" smtClean="0"/>
              <a:t> 통영시내에는 </a:t>
            </a:r>
            <a:r>
              <a:rPr lang="ko-KR" altLang="en-US" dirty="0" err="1" smtClean="0"/>
              <a:t>박경리</a:t>
            </a:r>
            <a:r>
              <a:rPr lang="ko-KR" altLang="en-US" dirty="0" smtClean="0"/>
              <a:t> 생가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윤이상</a:t>
            </a:r>
            <a:r>
              <a:rPr lang="ko-KR" altLang="en-US" dirty="0" smtClean="0"/>
              <a:t> 공원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미륵산</a:t>
            </a:r>
            <a:r>
              <a:rPr lang="ko-KR" altLang="en-US" dirty="0" smtClean="0"/>
              <a:t> 케이블카</a:t>
            </a:r>
            <a:r>
              <a:rPr lang="en-US" altLang="ko-KR" dirty="0" smtClean="0"/>
              <a:t> </a:t>
            </a:r>
            <a:r>
              <a:rPr lang="ko-KR" altLang="en-US" dirty="0" smtClean="0"/>
              <a:t>등의 관광자원과 미수체육공원</a:t>
            </a:r>
            <a:r>
              <a:rPr lang="en-US" altLang="ko-KR" dirty="0" smtClean="0"/>
              <a:t>,</a:t>
            </a:r>
            <a:r>
              <a:rPr lang="ko-KR" altLang="en-US" dirty="0" smtClean="0"/>
              <a:t>중</a:t>
            </a:r>
            <a:r>
              <a:rPr lang="en-US" altLang="ko-KR" dirty="0" smtClean="0"/>
              <a:t>.</a:t>
            </a:r>
            <a:r>
              <a:rPr lang="ko-KR" altLang="en-US" dirty="0" smtClean="0"/>
              <a:t>고등학교</a:t>
            </a:r>
            <a:r>
              <a:rPr lang="en-US" altLang="ko-KR" dirty="0" smtClean="0"/>
              <a:t>,</a:t>
            </a:r>
            <a:r>
              <a:rPr lang="ko-KR" altLang="en-US" dirty="0" smtClean="0"/>
              <a:t>도서관 등의 시설들도 많아 관광객을 비롯하여 통영시민들 많이 이용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하지만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 충무교가 만들어진 것이 벌써 </a:t>
            </a:r>
            <a:r>
              <a:rPr lang="en-US" altLang="ko-KR" dirty="0" smtClean="0"/>
              <a:t>45</a:t>
            </a:r>
            <a:r>
              <a:rPr lang="ko-KR" altLang="en-US" dirty="0" smtClean="0"/>
              <a:t>년 정도 되었기에 다리의 보수가 필요하고 통영에 관광객들이 매년마다 증가하는 것에 따라 그에 </a:t>
            </a:r>
            <a:r>
              <a:rPr lang="ko-KR" altLang="en-US" dirty="0" err="1" smtClean="0"/>
              <a:t>걸맞는</a:t>
            </a:r>
            <a:r>
              <a:rPr lang="ko-KR" altLang="en-US" dirty="0" smtClean="0"/>
              <a:t> 문화</a:t>
            </a:r>
            <a:r>
              <a:rPr lang="en-US" altLang="ko-KR" dirty="0" smtClean="0"/>
              <a:t>.</a:t>
            </a:r>
            <a:r>
              <a:rPr lang="ko-KR" altLang="en-US" dirty="0" smtClean="0"/>
              <a:t>예술 다리가 필요하다는 생각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추가사항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굴 껍데기 모형 안에는 마치 하프처럼 실로 와이어를 설치하고 거기에 통영의 유명인사인 </a:t>
            </a:r>
            <a:r>
              <a:rPr lang="ko-KR" altLang="en-US" dirty="0" err="1" smtClean="0"/>
              <a:t>윤이상</a:t>
            </a:r>
            <a:r>
              <a:rPr lang="en-US" altLang="ko-KR" dirty="0" smtClean="0"/>
              <a:t>,</a:t>
            </a:r>
            <a:r>
              <a:rPr lang="ko-KR" altLang="en-US" dirty="0" smtClean="0"/>
              <a:t>유치환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박경리</a:t>
            </a:r>
            <a:r>
              <a:rPr lang="ko-KR" altLang="en-US" dirty="0" smtClean="0"/>
              <a:t> 분들과 같은 문화 예술인 들을 기리기 위해서 음표 모양과 책 모양을 장식으로 달 예정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그리고 만약 실제로 제작된다면 그분들의 동상도 다리 앞에 세우고 싶습니다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시드니 오페라하우스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통영은 자연경관이 아름다워  동양의 나폴리라 불리는데 이를 생각하다가 시드니의 자연과 잘 어우러진 건축물인 오페라하우스의 조개 지붕이 떠올라 </a:t>
            </a:r>
            <a:r>
              <a:rPr lang="ko-KR" altLang="en-US" dirty="0" smtClean="0">
                <a:solidFill>
                  <a:srgbClr val="FFC000"/>
                </a:solidFill>
              </a:rPr>
              <a:t>굴 껍데기 모양</a:t>
            </a:r>
            <a:r>
              <a:rPr lang="ko-KR" altLang="en-US" dirty="0" smtClean="0"/>
              <a:t>의 구조물을 만들어냄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3429000"/>
            <a:ext cx="3812147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뱃사람을 홀리는 </a:t>
            </a:r>
            <a:r>
              <a:rPr lang="ko-KR" altLang="en-US" dirty="0" err="1" smtClean="0"/>
              <a:t>세이렌의</a:t>
            </a:r>
            <a:r>
              <a:rPr lang="ko-KR" altLang="en-US" dirty="0" smtClean="0"/>
              <a:t> 노래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ko-KR" altLang="en-US" dirty="0" smtClean="0"/>
              <a:t>옛날 그리스 신화 중 </a:t>
            </a:r>
            <a:r>
              <a:rPr lang="ko-KR" altLang="en-US" dirty="0" err="1" smtClean="0"/>
              <a:t>오딧세우스와</a:t>
            </a:r>
            <a:r>
              <a:rPr lang="ko-KR" altLang="en-US" dirty="0" smtClean="0"/>
              <a:t> 일화로 유명한 흔히 인어라 불리는 여자의 얼굴과 새의 몸을 가진 요괴로</a:t>
            </a:r>
            <a:r>
              <a:rPr lang="en-US" altLang="ko-KR" dirty="0" smtClean="0"/>
              <a:t>  </a:t>
            </a:r>
            <a:r>
              <a:rPr lang="ko-KR" altLang="en-US" dirty="0" smtClean="0"/>
              <a:t>아름다운 노래 소리와 </a:t>
            </a:r>
            <a:r>
              <a:rPr lang="ko-KR" altLang="en-US" dirty="0" err="1" smtClean="0"/>
              <a:t>훙륭한</a:t>
            </a:r>
            <a:r>
              <a:rPr lang="ko-KR" altLang="en-US" dirty="0" smtClean="0"/>
              <a:t> 악기 연주실력으로 뱃사람을 유혹하고 배를 침몰 </a:t>
            </a:r>
            <a:r>
              <a:rPr lang="ko-KR" altLang="en-US" dirty="0" err="1" smtClean="0"/>
              <a:t>시킨다고함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700808"/>
            <a:ext cx="3600400" cy="4440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하중을 견뎌줄 </a:t>
            </a:r>
            <a:r>
              <a:rPr lang="ko-KR" altLang="en-US" dirty="0" err="1" smtClean="0"/>
              <a:t>트러스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처음 사각형 모양으로 만들려고 했으나 정역학시간에 </a:t>
            </a:r>
            <a:r>
              <a:rPr lang="ko-KR" altLang="en-US" dirty="0" err="1" smtClean="0"/>
              <a:t>트러스를</a:t>
            </a:r>
            <a:r>
              <a:rPr lang="ko-KR" altLang="en-US" dirty="0" smtClean="0"/>
              <a:t> 삼각형 모양으로 만들었을 경우 더 안정하게 된다는 것을 알게 되었습니다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pic>
        <p:nvPicPr>
          <p:cNvPr id="1026" name="Picture 2" descr="C:\Documents and Settings\MYHOME\바탕 화면\트러스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861048"/>
            <a:ext cx="8329700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ko-KR" altLang="en-US" dirty="0" smtClean="0"/>
              <a:t>설계도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1027" name="Picture 3" descr="C:\Documents and Settings\MYHOME\바탕 화면\누들브릿지\설게더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66775"/>
            <a:ext cx="9144000" cy="5991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선">
  <a:themeElements>
    <a:clrScheme name="광선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광선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광선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150</TotalTime>
  <Words>223</Words>
  <Application>Microsoft Office PowerPoint</Application>
  <PresentationFormat>화면 슬라이드 쇼(4:3)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광선</vt:lpstr>
      <vt:lpstr>누들 브릿지</vt:lpstr>
      <vt:lpstr>구상 동기</vt:lpstr>
      <vt:lpstr>슬라이드 3</vt:lpstr>
      <vt:lpstr>추가사항</vt:lpstr>
      <vt:lpstr>시드니 오페라하우스</vt:lpstr>
      <vt:lpstr>뱃사람을 홀리는 세이렌의 노래</vt:lpstr>
      <vt:lpstr>하중을 견뎌줄 트러스</vt:lpstr>
      <vt:lpstr>설계도</vt:lpstr>
    </vt:vector>
  </TitlesOfParts>
  <Company>Royal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누들 브릿지</dc:title>
  <dc:creator>Very Infortant Person</dc:creator>
  <cp:lastModifiedBy>Very Infortant Person</cp:lastModifiedBy>
  <cp:revision>23</cp:revision>
  <dcterms:created xsi:type="dcterms:W3CDTF">2012-05-23T03:20:07Z</dcterms:created>
  <dcterms:modified xsi:type="dcterms:W3CDTF">2012-05-30T11:46:15Z</dcterms:modified>
</cp:coreProperties>
</file>