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C48B-1237-40A4-84A9-16A3900D3306}" type="datetimeFigureOut">
              <a:rPr lang="ko-KR" altLang="en-US" smtClean="0"/>
              <a:t>2012-05-19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5001-0C8C-4214-A22B-6AD06EAD67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C48B-1237-40A4-84A9-16A3900D33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2012-05-19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5001-0C8C-4214-A22B-6AD06EAD674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535" y="2132856"/>
            <a:ext cx="855394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사랑하셔서오시었네말씀하신대로본이되신예수얼마</a:t>
            </a:r>
            <a:endParaRPr lang="ko-KR" altLang="en-US" sz="36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089266"/>
            <a:ext cx="799770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  아프실까 </a:t>
            </a:r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갈보리언덕그십자가</a:t>
            </a:r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피흘림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0256" y="190381"/>
            <a:ext cx="449353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사랑하셔서 오시었네</a:t>
            </a:r>
            <a:endParaRPr lang="ko-KR" altLang="en-US" sz="3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089266"/>
            <a:ext cx="685636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하셨네그십자가</a:t>
            </a:r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지셨네   </a:t>
            </a:r>
            <a:r>
              <a:rPr lang="en-US" altLang="ko-KR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우릴위해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988840"/>
            <a:ext cx="852989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없인이룰수없네고난받을이유없으신주순종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535" y="2132856"/>
            <a:ext cx="855394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아버지의뜻이루소서저며오는아픔모두거두시리얼마</a:t>
            </a:r>
            <a:endParaRPr lang="ko-KR" altLang="en-US" sz="36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089266"/>
            <a:ext cx="799770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  아프실까 </a:t>
            </a:r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처절한고통그십자가</a:t>
            </a:r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500" dirty="0" err="1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피흘림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089266"/>
            <a:ext cx="685636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하셨네그십자가</a:t>
            </a:r>
            <a:r>
              <a:rPr lang="ko-KR" altLang="en-US" sz="4000" b="1" spc="-500" dirty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지셨네   </a:t>
            </a:r>
            <a:r>
              <a:rPr lang="en-US" altLang="ko-KR" sz="4000" b="1" spc="-500" dirty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우릴위해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988840"/>
            <a:ext cx="852989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없인이룰수없네고난받을이유없으신주순종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877272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Office 테마</vt:lpstr>
      <vt:lpstr>1_Office 테마</vt:lpstr>
      <vt:lpstr>2_Office 테마</vt:lpstr>
      <vt:lpstr>슬라이드 1</vt:lpstr>
      <vt:lpstr>슬라이드 2</vt:lpstr>
      <vt:lpstr>슬라이드 3</vt:lpstr>
      <vt:lpstr>슬라이드 4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1</cp:revision>
  <dcterms:created xsi:type="dcterms:W3CDTF">2012-05-19T05:22:53Z</dcterms:created>
  <dcterms:modified xsi:type="dcterms:W3CDTF">2012-05-19T05:35:11Z</dcterms:modified>
</cp:coreProperties>
</file>