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66" r:id="rId3"/>
    <p:sldId id="269" r:id="rId4"/>
    <p:sldId id="283" r:id="rId5"/>
    <p:sldId id="259" r:id="rId6"/>
    <p:sldId id="286" r:id="rId7"/>
    <p:sldId id="261" r:id="rId8"/>
    <p:sldId id="263" r:id="rId9"/>
    <p:sldId id="264" r:id="rId10"/>
    <p:sldId id="268" r:id="rId11"/>
    <p:sldId id="270" r:id="rId12"/>
    <p:sldId id="280" r:id="rId13"/>
    <p:sldId id="274" r:id="rId14"/>
    <p:sldId id="287" r:id="rId15"/>
    <p:sldId id="289" r:id="rId16"/>
    <p:sldId id="288" r:id="rId17"/>
    <p:sldId id="258" r:id="rId18"/>
    <p:sldId id="267" r:id="rId19"/>
    <p:sldId id="273" r:id="rId20"/>
    <p:sldId id="293" r:id="rId21"/>
    <p:sldId id="276" r:id="rId22"/>
    <p:sldId id="290" r:id="rId23"/>
    <p:sldId id="294" r:id="rId24"/>
    <p:sldId id="265" r:id="rId25"/>
    <p:sldId id="275" r:id="rId26"/>
    <p:sldId id="260" r:id="rId27"/>
    <p:sldId id="277" r:id="rId28"/>
    <p:sldId id="278" r:id="rId29"/>
    <p:sldId id="262" r:id="rId30"/>
    <p:sldId id="295" r:id="rId31"/>
    <p:sldId id="271" r:id="rId32"/>
    <p:sldId id="272" r:id="rId33"/>
    <p:sldId id="285" r:id="rId34"/>
    <p:sldId id="279" r:id="rId35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661E-82FF-409C-A5BE-F46280484D0F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B0E1-27A5-46FF-B8D5-0D2A71251F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6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B0E1-27A5-46FF-B8D5-0D2A71251FD7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0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330B7AE-121F-48AA-B4F6-7C832652D0A5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4F8B8-9406-4521-8E6E-18E0D86650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B7AE-121F-48AA-B4F6-7C832652D0A5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F8B8-9406-4521-8E6E-18E0D866505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B7AE-121F-48AA-B4F6-7C832652D0A5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F8B8-9406-4521-8E6E-18E0D86650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0B7AE-121F-48AA-B4F6-7C832652D0A5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44F8B8-9406-4521-8E6E-18E0D86650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B7AE-121F-48AA-B4F6-7C832652D0A5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4F8B8-9406-4521-8E6E-18E0D86650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30B7AE-121F-48AA-B4F6-7C832652D0A5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44F8B8-9406-4521-8E6E-18E0D86650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330B7AE-121F-48AA-B4F6-7C832652D0A5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44F8B8-9406-4521-8E6E-18E0D86650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B7AE-121F-48AA-B4F6-7C832652D0A5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4F8B8-9406-4521-8E6E-18E0D86650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B7AE-121F-48AA-B4F6-7C832652D0A5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4F8B8-9406-4521-8E6E-18E0D86650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30B7AE-121F-48AA-B4F6-7C832652D0A5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44F8B8-9406-4521-8E6E-18E0D86650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330B7AE-121F-48AA-B4F6-7C832652D0A5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744F8B8-9406-4521-8E6E-18E0D86650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330B7AE-121F-48AA-B4F6-7C832652D0A5}" type="datetimeFigureOut">
              <a:rPr lang="ko-KR" altLang="en-US" smtClean="0"/>
              <a:t>2014-10-30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744F8B8-9406-4521-8E6E-18E0D866505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xStyles>
    <p:titleStyle>
      <a:lvl1pPr algn="ctr" defTabSz="914400" rtl="0" eaLnBrk="1" latinLnBrk="1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1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1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1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1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1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1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1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1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1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10" y="4725144"/>
            <a:ext cx="2382956" cy="160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5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3683840" cy="34019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4367408" y="1268760"/>
            <a:ext cx="477802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/>
              <a:t>Marcos </a:t>
            </a:r>
            <a:r>
              <a:rPr lang="en-US" altLang="ko-KR" sz="3600" b="1" dirty="0" err="1" smtClean="0"/>
              <a:t>Grigorian</a:t>
            </a:r>
            <a:endParaRPr lang="en-US" altLang="ko-KR" sz="3600" b="1" dirty="0" smtClean="0"/>
          </a:p>
          <a:p>
            <a:pPr algn="ctr"/>
            <a:r>
              <a:rPr lang="en-US" altLang="ko-KR" sz="2000" b="1" dirty="0" smtClean="0"/>
              <a:t> </a:t>
            </a:r>
          </a:p>
          <a:p>
            <a:pPr algn="ctr"/>
            <a:r>
              <a:rPr lang="en-US" altLang="ko-KR" sz="2000" b="1" dirty="0" smtClean="0"/>
              <a:t>(1925-2007)</a:t>
            </a:r>
          </a:p>
          <a:p>
            <a:pPr algn="ctr"/>
            <a:r>
              <a:rPr lang="en-US" altLang="ko-KR" sz="2400" dirty="0" smtClean="0"/>
              <a:t> </a:t>
            </a:r>
          </a:p>
          <a:p>
            <a:pPr algn="ctr"/>
            <a:endParaRPr lang="en-US" altLang="ko-KR" sz="2400" dirty="0"/>
          </a:p>
          <a:p>
            <a:pPr algn="ctr"/>
            <a:endParaRPr lang="en-US" altLang="ko-KR" sz="2400" b="1" dirty="0" smtClean="0"/>
          </a:p>
          <a:p>
            <a:pPr algn="ctr"/>
            <a:endParaRPr lang="en-US" altLang="ko-KR" sz="2400" b="1" dirty="0"/>
          </a:p>
          <a:p>
            <a:pPr algn="ctr"/>
            <a:endParaRPr lang="en-US" altLang="ko-KR" sz="2400" b="1" dirty="0" smtClean="0"/>
          </a:p>
          <a:p>
            <a:pPr algn="ctr"/>
            <a:endParaRPr lang="en-US" altLang="ko-KR" sz="2400" b="1" dirty="0"/>
          </a:p>
          <a:p>
            <a:pPr algn="ctr"/>
            <a:endParaRPr lang="en-US" altLang="ko-KR" sz="2400" b="1" dirty="0" smtClean="0"/>
          </a:p>
          <a:p>
            <a:pPr algn="ctr"/>
            <a:endParaRPr lang="en-US" altLang="ko-KR" sz="2400" b="1" dirty="0"/>
          </a:p>
          <a:p>
            <a:pPr algn="ctr"/>
            <a:r>
              <a:rPr lang="en-US" altLang="ko-KR" sz="2400" b="1" dirty="0" smtClean="0"/>
              <a:t>Iranian(Persian)-Armenian artist</a:t>
            </a:r>
            <a:endParaRPr lang="ko-KR" altLang="en-US" sz="2400" b="1" dirty="0"/>
          </a:p>
        </p:txBody>
      </p:sp>
      <p:pic>
        <p:nvPicPr>
          <p:cNvPr id="5" name="Iranian Music Video - Persian songs 2014 Top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6592" y="5854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0"/>
            <a:ext cx="6718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5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0"/>
            <a:ext cx="6983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8" y="0"/>
            <a:ext cx="6853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5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0"/>
            <a:ext cx="6831013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5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3" y="0"/>
            <a:ext cx="6149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6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0"/>
            <a:ext cx="6837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6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0"/>
            <a:ext cx="5734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2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75" y="0"/>
            <a:ext cx="5251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1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75" y="0"/>
            <a:ext cx="5683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7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88" y="0"/>
            <a:ext cx="4440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6611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6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0"/>
            <a:ext cx="4760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3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0"/>
            <a:ext cx="6861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8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861048" cy="386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54" y="1484784"/>
            <a:ext cx="3603645" cy="3861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6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18148" cy="390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966965" cy="3909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5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2770486" cy="443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61" y="1052736"/>
            <a:ext cx="2556111" cy="4432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9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75" y="0"/>
            <a:ext cx="4997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7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3" y="0"/>
            <a:ext cx="5438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7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6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88"/>
            <a:ext cx="9144000" cy="6497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6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0"/>
            <a:ext cx="6832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9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0"/>
            <a:ext cx="6900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5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0"/>
            <a:ext cx="4648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9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3" y="0"/>
            <a:ext cx="5705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88"/>
            <a:ext cx="9144000" cy="621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5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13"/>
            <a:ext cx="9144000" cy="6300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38" y="0"/>
            <a:ext cx="5468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884368" y="6237312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291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9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0"/>
            <a:ext cx="6843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4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5" y="0"/>
            <a:ext cx="6927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2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1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0"/>
            <a:ext cx="6886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9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0"/>
            <a:ext cx="6781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0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29</TotalTime>
  <Words>14</Words>
  <Application>Microsoft Office PowerPoint</Application>
  <PresentationFormat>화면 슬라이드 쇼(4:3)</PresentationFormat>
  <Paragraphs>15</Paragraphs>
  <Slides>34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BlackTie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Registered User</dc:creator>
  <cp:lastModifiedBy>Registered User</cp:lastModifiedBy>
  <cp:revision>6</cp:revision>
  <dcterms:created xsi:type="dcterms:W3CDTF">2014-10-29T22:20:53Z</dcterms:created>
  <dcterms:modified xsi:type="dcterms:W3CDTF">2014-10-29T23:07:27Z</dcterms:modified>
</cp:coreProperties>
</file>