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90" r:id="rId26"/>
    <p:sldId id="292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9" r:id="rId50"/>
    <p:sldId id="320" r:id="rId51"/>
    <p:sldId id="321" r:id="rId52"/>
    <p:sldId id="322" r:id="rId53"/>
    <p:sldId id="323" r:id="rId54"/>
    <p:sldId id="325" r:id="rId55"/>
    <p:sldId id="327" r:id="rId56"/>
    <p:sldId id="326" r:id="rId57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7" autoAdjust="0"/>
    <p:restoredTop sz="94660"/>
  </p:normalViewPr>
  <p:slideViewPr>
    <p:cSldViewPr>
      <p:cViewPr varScale="1">
        <p:scale>
          <a:sx n="53" d="100"/>
          <a:sy n="53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5EAA-9021-449E-9802-056216F39789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BDFD-609F-4D87-9380-6ADFB9286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42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BDFD-609F-4D87-9380-6ADFB9286C72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22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8466"/>
      </p:ext>
    </p:extLst>
  </p:cSld>
  <p:clrMapOvr>
    <a:masterClrMapping/>
  </p:clrMapOvr>
  <p:transition spd="slow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173988"/>
      </p:ext>
    </p:extLst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79289"/>
      </p:ext>
    </p:extLst>
  </p:cSld>
  <p:clrMapOvr>
    <a:masterClrMapping/>
  </p:clrMapOvr>
  <p:transition spd="slow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678857"/>
      </p:ext>
    </p:extLst>
  </p:cSld>
  <p:clrMapOvr>
    <a:masterClrMapping/>
  </p:clrMapOvr>
  <p:transition spd="slow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520132"/>
      </p:ext>
    </p:extLst>
  </p:cSld>
  <p:clrMapOvr>
    <a:masterClrMapping/>
  </p:clrMapOvr>
  <p:transition spd="slow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189289"/>
      </p:ext>
    </p:extLst>
  </p:cSld>
  <p:clrMapOvr>
    <a:masterClrMapping/>
  </p:clrMapOvr>
  <p:transition spd="slow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992756"/>
      </p:ext>
    </p:extLst>
  </p:cSld>
  <p:clrMapOvr>
    <a:masterClrMapping/>
  </p:clrMapOvr>
  <p:transition spd="slow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165123"/>
      </p:ext>
    </p:extLst>
  </p:cSld>
  <p:clrMapOvr>
    <a:masterClrMapping/>
  </p:clrMapOvr>
  <p:transition spd="slow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470881"/>
      </p:ext>
    </p:extLst>
  </p:cSld>
  <p:clrMapOvr>
    <a:masterClrMapping/>
  </p:clrMapOvr>
  <p:transition spd="slow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112332"/>
      </p:ext>
    </p:extLst>
  </p:cSld>
  <p:clrMapOvr>
    <a:masterClrMapping/>
  </p:clrMapOvr>
  <p:transition spd="slow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737621"/>
      </p:ext>
    </p:extLst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82101-C3FD-44EA-859D-14C5486611DE}" type="datetimeFigureOut">
              <a:rPr lang="ko-KR" altLang="en-US" smtClean="0"/>
              <a:t>2016-11-19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4A6F-569A-46E5-B5A4-E5FAE860B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416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randomBar dir="vert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" y="1052736"/>
            <a:ext cx="3320068" cy="50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74185"/>
            <a:ext cx="2313185" cy="31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450704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5400" b="1" dirty="0" err="1"/>
              <a:t>Xul</a:t>
            </a:r>
            <a:r>
              <a:rPr lang="en-US" altLang="ko-KR" sz="5400" b="1" dirty="0"/>
              <a:t> Solar</a:t>
            </a:r>
            <a:br>
              <a:rPr lang="en-US" altLang="ko-KR" sz="5400" b="1" dirty="0"/>
            </a:br>
            <a:r>
              <a:rPr lang="en-US" altLang="ko-KR" dirty="0"/>
              <a:t>(</a:t>
            </a:r>
            <a:r>
              <a:rPr lang="en-US" altLang="ko-KR" sz="2800" b="1" dirty="0"/>
              <a:t>Oscar </a:t>
            </a:r>
            <a:r>
              <a:rPr lang="en-US" altLang="ko-KR" sz="2800" b="1" dirty="0" err="1"/>
              <a:t>Agustín</a:t>
            </a:r>
            <a:r>
              <a:rPr lang="en-US" altLang="ko-KR" sz="2800" b="1" dirty="0"/>
              <a:t> Alejandro Schulz </a:t>
            </a:r>
            <a:r>
              <a:rPr lang="en-US" altLang="ko-KR" sz="2800" b="1" dirty="0" err="1"/>
              <a:t>Solari</a:t>
            </a:r>
            <a:r>
              <a:rPr lang="en-US" altLang="ko-KR" b="1" dirty="0"/>
              <a:t>)</a:t>
            </a:r>
            <a:r>
              <a:rPr lang="en-US" altLang="ko-KR" dirty="0"/>
              <a:t> </a:t>
            </a:r>
            <a:br>
              <a:rPr lang="en-US" altLang="ko-KR" dirty="0"/>
            </a:br>
            <a:r>
              <a:rPr lang="en-US" altLang="ko-KR" sz="2400" b="1" dirty="0"/>
              <a:t>(1887-1963)</a:t>
            </a:r>
            <a:br>
              <a:rPr lang="en-US" altLang="ko-KR" sz="2400" b="1" dirty="0"/>
            </a:br>
            <a:r>
              <a:rPr lang="en-US" altLang="ko-KR" sz="2800" b="1" dirty="0"/>
              <a:t>Argentine painter </a:t>
            </a:r>
            <a:endParaRPr lang="ko-KR" altLang="en-US" sz="2800" b="1" dirty="0"/>
          </a:p>
        </p:txBody>
      </p:sp>
      <p:pic>
        <p:nvPicPr>
          <p:cNvPr id="5" name="yenju-tait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48680" y="5761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425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0"/>
            <a:ext cx="864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48512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075"/>
            <a:ext cx="9144000" cy="540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75078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0"/>
            <a:ext cx="6804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49879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50595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8" y="0"/>
            <a:ext cx="8605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2817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8" y="0"/>
            <a:ext cx="879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90298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0"/>
            <a:ext cx="8539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76240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0"/>
            <a:ext cx="8780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09570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7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49534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0538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8101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9775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8472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95549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05071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9235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40014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0"/>
            <a:ext cx="8921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29435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4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3327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29684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0"/>
            <a:ext cx="8489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22850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97057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0"/>
            <a:ext cx="8539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73270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32" y="0"/>
            <a:ext cx="7034499" cy="6901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3747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8456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3110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2919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0"/>
            <a:ext cx="8123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03971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95703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8831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11350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0"/>
            <a:ext cx="8589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52826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0"/>
            <a:ext cx="8008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45041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0"/>
            <a:ext cx="8523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39618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25"/>
            <a:ext cx="9144000" cy="632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3928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13"/>
            <a:ext cx="9144000" cy="6275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25006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0"/>
            <a:ext cx="8142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12659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8472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74569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71845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0"/>
            <a:ext cx="8505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23219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13"/>
            <a:ext cx="9144000" cy="614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50364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75"/>
            <a:ext cx="9144000" cy="629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56464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38"/>
            <a:ext cx="9144000" cy="6357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79354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8441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0"/>
            <a:ext cx="8555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83261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5"/>
            <a:ext cx="9144000" cy="6672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03943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0"/>
            <a:ext cx="8440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1051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75"/>
            <a:ext cx="9144000" cy="652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385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48017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9144000" cy="668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01133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3"/>
            <a:ext cx="9144000" cy="6757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54124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93366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669094" cy="635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4292388" cy="6356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7433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832857" cy="649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41" y="188640"/>
            <a:ext cx="4001059" cy="649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62718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4788024" cy="580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그림3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04664"/>
            <a:ext cx="4242439" cy="5807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>
          <a:xfrm>
            <a:off x="3943843" y="6381412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0441276"/>
      </p:ext>
    </p:extLst>
  </p:cSld>
  <p:clrMapOvr>
    <a:masterClrMapping/>
  </p:clrMapOvr>
  <p:transition spd="slow" advTm="2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84689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" y="0"/>
            <a:ext cx="8174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4885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0"/>
            <a:ext cx="8764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43906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0"/>
            <a:ext cx="8408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26568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</Words>
  <Application>Microsoft Office PowerPoint</Application>
  <PresentationFormat>화면 슬라이드 쇼(4:3)</PresentationFormat>
  <Paragraphs>3</Paragraphs>
  <Slides>56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5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7</cp:revision>
  <dcterms:created xsi:type="dcterms:W3CDTF">2016-11-19T04:29:21Z</dcterms:created>
  <dcterms:modified xsi:type="dcterms:W3CDTF">2016-11-19T05:22:41Z</dcterms:modified>
</cp:coreProperties>
</file>